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2" r:id="rId3"/>
    <p:sldId id="256" r:id="rId4"/>
    <p:sldId id="258" r:id="rId5"/>
    <p:sldId id="259" r:id="rId6"/>
    <p:sldId id="263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5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702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55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05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8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64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0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3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79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5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46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679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5EF88-D166-4615-BAC3-54B7AF6A8755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14561-2973-4D7D-A007-9B3F27A0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5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51470" y="1784196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实验设计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1375" y="2932771"/>
            <a:ext cx="8318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hepG2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细胞分别用含有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1uM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Fe2+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Fe3+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Fe2+Fe3+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培养基培养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48h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）更换新鲜培养基，用含有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0.25ug/mlFGF6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活性蛋白培养基培养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72h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后收集细胞；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）普鲁士蓝染色，之后进行镜检，通过对总细胞和含有铁离子阳性细胞的计数计算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吸收细胞的阳性率。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84351" y="560023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实验结果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4" y="3680721"/>
            <a:ext cx="3080205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4" y="1021688"/>
            <a:ext cx="3080205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89" y="1021688"/>
            <a:ext cx="2593401" cy="288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6535" y="4471639"/>
            <a:ext cx="37579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不加任何离子和蛋白的</a:t>
            </a: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control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组没有见到</a:t>
            </a: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Fe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沉积，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了</a:t>
            </a: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Fe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离子后可显著增强</a:t>
            </a: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Fe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的吸收沉积；</a:t>
            </a:r>
            <a:endParaRPr lang="en-US" altLang="zh-CN" sz="16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FGF6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蛋白可显著抑制</a:t>
            </a: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Fe2+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Fe2+Fe3+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的沉积，对</a:t>
            </a:r>
            <a:r>
              <a: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Fe3+</a:t>
            </a:r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的累积抑制不显著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2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74" y="120871"/>
            <a:ext cx="2891077" cy="21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98" y="125266"/>
            <a:ext cx="2891077" cy="21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97" y="2319654"/>
            <a:ext cx="2891077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27" y="2315259"/>
            <a:ext cx="2891077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74" y="4550744"/>
            <a:ext cx="2891077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97" y="4547612"/>
            <a:ext cx="2891077" cy="216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4468" y="120087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Control: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24467" y="3126314"/>
            <a:ext cx="5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</a:t>
            </a:r>
            <a:r>
              <a:rPr lang="en-US" altLang="zh-CN" baseline="30000" dirty="0" smtClean="0"/>
              <a:t>2+</a:t>
            </a:r>
            <a:endParaRPr lang="zh-CN" altLang="en-US" baseline="30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21683" y="5843494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FGF6+Fe</a:t>
            </a:r>
            <a:r>
              <a:rPr lang="en-US" altLang="zh-CN" baseline="30000" dirty="0" smtClean="0"/>
              <a:t>2+</a:t>
            </a:r>
            <a:endParaRPr lang="zh-CN" altLang="en-US" baseline="30000" dirty="0"/>
          </a:p>
        </p:txBody>
      </p:sp>
      <p:sp>
        <p:nvSpPr>
          <p:cNvPr id="16" name="右箭头 15"/>
          <p:cNvSpPr/>
          <p:nvPr/>
        </p:nvSpPr>
        <p:spPr>
          <a:xfrm>
            <a:off x="2821258" y="3829913"/>
            <a:ext cx="267629" cy="9638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84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731" y="360915"/>
            <a:ext cx="2891077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43" y="360915"/>
            <a:ext cx="2891077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32" y="2570348"/>
            <a:ext cx="2891077" cy="21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730" y="2575662"/>
            <a:ext cx="2891077" cy="216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730" y="4786359"/>
            <a:ext cx="2891077" cy="216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31" y="4785349"/>
            <a:ext cx="2891077" cy="216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24468" y="120087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Control: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24467" y="3126314"/>
            <a:ext cx="5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</a:t>
            </a:r>
            <a:r>
              <a:rPr lang="en-US" altLang="zh-CN" baseline="30000" dirty="0" smtClean="0"/>
              <a:t>2+</a:t>
            </a:r>
            <a:endParaRPr lang="zh-CN" altLang="en-US" baseline="30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21683" y="5843494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FGF6+Fe</a:t>
            </a:r>
            <a:r>
              <a:rPr lang="en-US" altLang="zh-CN" baseline="30000" dirty="0" smtClean="0"/>
              <a:t>2+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9958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58" y="320040"/>
            <a:ext cx="2891077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46" y="320040"/>
            <a:ext cx="2891077" cy="216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45" y="2526504"/>
            <a:ext cx="2891077" cy="216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58" y="2526504"/>
            <a:ext cx="2891077" cy="216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57" y="4732968"/>
            <a:ext cx="2891077" cy="216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45" y="4732968"/>
            <a:ext cx="2891077" cy="216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24468" y="1200871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Control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4467" y="3126314"/>
            <a:ext cx="557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</a:t>
            </a:r>
            <a:r>
              <a:rPr lang="en-US" altLang="zh-CN" baseline="30000" dirty="0" smtClean="0"/>
              <a:t>2+</a:t>
            </a:r>
            <a:endParaRPr lang="zh-CN" altLang="en-US" baseline="30000" dirty="0" smtClean="0"/>
          </a:p>
          <a:p>
            <a:r>
              <a:rPr lang="en-US" altLang="zh-CN" dirty="0" smtClean="0"/>
              <a:t>Fe</a:t>
            </a:r>
            <a:r>
              <a:rPr lang="en-US" altLang="zh-CN" baseline="30000" dirty="0" smtClean="0"/>
              <a:t>3+</a:t>
            </a:r>
            <a:endParaRPr lang="zh-CN" altLang="en-US" baseline="30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521683" y="5843494"/>
            <a:ext cx="114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FGF6+Fe</a:t>
            </a:r>
            <a:r>
              <a:rPr lang="en-US" altLang="zh-CN" baseline="30000" dirty="0" smtClean="0"/>
              <a:t>2+</a:t>
            </a:r>
          </a:p>
          <a:p>
            <a:r>
              <a:rPr lang="en-US" altLang="zh-CN" dirty="0" smtClean="0"/>
              <a:t>Fe</a:t>
            </a:r>
            <a:r>
              <a:rPr lang="en-US" altLang="zh-CN" baseline="30000" dirty="0" smtClean="0"/>
              <a:t>3+</a:t>
            </a:r>
            <a:endParaRPr lang="zh-CN" alt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113503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5" y="3639312"/>
            <a:ext cx="3456432" cy="32186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09" y="388889"/>
            <a:ext cx="3447288" cy="32278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0" y="0"/>
            <a:ext cx="3337560" cy="35387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74167" y="5560890"/>
            <a:ext cx="360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Q-PCR</a:t>
            </a:r>
            <a:r>
              <a:rPr lang="zh-CN" altLang="en-US" dirty="0" smtClean="0"/>
              <a:t>显示</a:t>
            </a:r>
            <a:r>
              <a:rPr lang="en-US" altLang="zh-CN" dirty="0" smtClean="0"/>
              <a:t>TFRC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HEPH</a:t>
            </a:r>
            <a:r>
              <a:rPr lang="zh-CN" altLang="en-US" dirty="0" smtClean="0"/>
              <a:t>无明显变化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540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149</Words>
  <Application>Microsoft Office PowerPoint</Application>
  <PresentationFormat>全屏显示(4:3)</PresentationFormat>
  <Paragraphs>20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等线</vt:lpstr>
      <vt:lpstr>等线 Light</vt:lpstr>
      <vt:lpstr>仿宋</vt:lpstr>
      <vt:lpstr>黑体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佛系老男人</dc:creator>
  <cp:lastModifiedBy>佛系老男人</cp:lastModifiedBy>
  <cp:revision>12</cp:revision>
  <dcterms:created xsi:type="dcterms:W3CDTF">2018-05-04T01:19:06Z</dcterms:created>
  <dcterms:modified xsi:type="dcterms:W3CDTF">2018-05-04T04:49:21Z</dcterms:modified>
</cp:coreProperties>
</file>